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E1ED-69C3-4357-ACC5-55A439ED1A11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51E-2E6C-4014-8D3B-119E1E6C38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9396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E1ED-69C3-4357-ACC5-55A439ED1A11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51E-2E6C-4014-8D3B-119E1E6C38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6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E1ED-69C3-4357-ACC5-55A439ED1A11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51E-2E6C-4014-8D3B-119E1E6C38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095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E1ED-69C3-4357-ACC5-55A439ED1A11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51E-2E6C-4014-8D3B-119E1E6C38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116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E1ED-69C3-4357-ACC5-55A439ED1A11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51E-2E6C-4014-8D3B-119E1E6C38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563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E1ED-69C3-4357-ACC5-55A439ED1A11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51E-2E6C-4014-8D3B-119E1E6C38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5126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E1ED-69C3-4357-ACC5-55A439ED1A11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51E-2E6C-4014-8D3B-119E1E6C38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9746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E1ED-69C3-4357-ACC5-55A439ED1A11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51E-2E6C-4014-8D3B-119E1E6C38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841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E1ED-69C3-4357-ACC5-55A439ED1A11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51E-2E6C-4014-8D3B-119E1E6C38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5045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E1ED-69C3-4357-ACC5-55A439ED1A11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51E-2E6C-4014-8D3B-119E1E6C38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918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E1ED-69C3-4357-ACC5-55A439ED1A11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51E-2E6C-4014-8D3B-119E1E6C38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2843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DE1ED-69C3-4357-ACC5-55A439ED1A11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B751E-2E6C-4014-8D3B-119E1E6C38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06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27463"/>
          </a:xfrm>
        </p:spPr>
        <p:txBody>
          <a:bodyPr/>
          <a:lstStyle/>
          <a:p>
            <a:r>
              <a:rPr lang="es-MX" dirty="0" smtClean="0"/>
              <a:t>Ensayo y error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711233"/>
            <a:ext cx="9144000" cy="4637315"/>
          </a:xfrm>
        </p:spPr>
        <p:txBody>
          <a:bodyPr>
            <a:normAutofit/>
          </a:bodyPr>
          <a:lstStyle/>
          <a:p>
            <a:pPr algn="l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Esta forma de componer en lo personal en mi favorita, no compongo instrumentales pero si letras para canciones.</a:t>
            </a:r>
          </a:p>
          <a:p>
            <a:pPr algn="l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Cabe recalcar que yo compongo las letras como si fueran poemas primero para después poderla transformar en canciones.</a:t>
            </a:r>
          </a:p>
          <a:p>
            <a:pPr algn="l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El ensayo y error lo uso para cuando pongo una frase y con el ensayo y error lo completo con otra frase que tenga que ver y que rime, se que no es muy compleja la forma de componer pero así te abres a posibles palabras mas finas o complicadas sin contar la facilidad de ponerla en una acción ósea ponerla en una instrumental por ser </a:t>
            </a:r>
            <a:r>
              <a:rPr lang="es-MX" sz="1800" smtClean="0">
                <a:latin typeface="Arial" panose="020B0604020202020204" pitchFamily="34" charset="0"/>
                <a:cs typeface="Arial" panose="020B0604020202020204" pitchFamily="34" charset="0"/>
              </a:rPr>
              <a:t>una cencio muy moldeable.</a:t>
            </a:r>
            <a:endParaRPr lang="es-MX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8155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114</Words>
  <Application>Microsoft Office PowerPoint</Application>
  <PresentationFormat>Panorámica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Ensayo y error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Ensayo y error</dc:title>
  <dc:creator>jesus hernandez</dc:creator>
  <cp:lastModifiedBy>jesus hernandez</cp:lastModifiedBy>
  <cp:revision>2</cp:revision>
  <dcterms:created xsi:type="dcterms:W3CDTF">2020-03-27T14:08:14Z</dcterms:created>
  <dcterms:modified xsi:type="dcterms:W3CDTF">2020-03-27T14:37:39Z</dcterms:modified>
</cp:coreProperties>
</file>