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43DD-350C-48FB-95F5-257D9D785211}" type="datetimeFigureOut">
              <a:rPr lang="es-MX" smtClean="0"/>
              <a:t>24/03/2020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EDE4C-B7E9-4942-9FCE-0502AEBB8EB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89392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43DD-350C-48FB-95F5-257D9D785211}" type="datetimeFigureOut">
              <a:rPr lang="es-MX" smtClean="0"/>
              <a:t>24/03/2020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EDE4C-B7E9-4942-9FCE-0502AEBB8EB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41339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43DD-350C-48FB-95F5-257D9D785211}" type="datetimeFigureOut">
              <a:rPr lang="es-MX" smtClean="0"/>
              <a:t>24/03/2020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EDE4C-B7E9-4942-9FCE-0502AEBB8EB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83327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43DD-350C-48FB-95F5-257D9D785211}" type="datetimeFigureOut">
              <a:rPr lang="es-MX" smtClean="0"/>
              <a:t>24/03/2020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EDE4C-B7E9-4942-9FCE-0502AEBB8EB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05503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43DD-350C-48FB-95F5-257D9D785211}" type="datetimeFigureOut">
              <a:rPr lang="es-MX" smtClean="0"/>
              <a:t>24/03/2020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EDE4C-B7E9-4942-9FCE-0502AEBB8EB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49210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43DD-350C-48FB-95F5-257D9D785211}" type="datetimeFigureOut">
              <a:rPr lang="es-MX" smtClean="0"/>
              <a:t>24/03/2020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EDE4C-B7E9-4942-9FCE-0502AEBB8EB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5404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43DD-350C-48FB-95F5-257D9D785211}" type="datetimeFigureOut">
              <a:rPr lang="es-MX" smtClean="0"/>
              <a:t>24/03/2020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EDE4C-B7E9-4942-9FCE-0502AEBB8EB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80434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43DD-350C-48FB-95F5-257D9D785211}" type="datetimeFigureOut">
              <a:rPr lang="es-MX" smtClean="0"/>
              <a:t>24/03/2020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EDE4C-B7E9-4942-9FCE-0502AEBB8EB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07999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43DD-350C-48FB-95F5-257D9D785211}" type="datetimeFigureOut">
              <a:rPr lang="es-MX" smtClean="0"/>
              <a:t>24/03/2020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EDE4C-B7E9-4942-9FCE-0502AEBB8EB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512401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43DD-350C-48FB-95F5-257D9D785211}" type="datetimeFigureOut">
              <a:rPr lang="es-MX" smtClean="0"/>
              <a:t>24/03/2020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EDE4C-B7E9-4942-9FCE-0502AEBB8EB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41081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43DD-350C-48FB-95F5-257D9D785211}" type="datetimeFigureOut">
              <a:rPr lang="es-MX" smtClean="0"/>
              <a:t>24/03/2020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EDE4C-B7E9-4942-9FCE-0502AEBB8EB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77632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4643DD-350C-48FB-95F5-257D9D785211}" type="datetimeFigureOut">
              <a:rPr lang="es-MX" smtClean="0"/>
              <a:t>24/03/2020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2EDE4C-B7E9-4942-9FCE-0502AEBB8EB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67614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0" y="1"/>
            <a:ext cx="12192000" cy="4180114"/>
          </a:xfrm>
        </p:spPr>
        <p:txBody>
          <a:bodyPr>
            <a:normAutofit/>
          </a:bodyPr>
          <a:lstStyle/>
          <a:p>
            <a:pPr algn="l"/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¿Cuántos tipos de improvisación sugiere el tema y en que consiste cada </a:t>
            </a:r>
            <a:r>
              <a:rPr lang="es-MX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una?</a:t>
            </a:r>
          </a:p>
          <a:p>
            <a:pPr algn="l"/>
            <a:r>
              <a:rPr lang="es-MX" sz="2000" b="1" dirty="0">
                <a:latin typeface="Arial" panose="020B0604020202020204" pitchFamily="34" charset="0"/>
                <a:cs typeface="Arial" panose="020B0604020202020204" pitchFamily="34" charset="0"/>
              </a:rPr>
              <a:t>Improvisación musical y composición</a:t>
            </a:r>
            <a:endParaRPr lang="es-MX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Improvisar es dirigir un estado de conciencia a la acción creativa en tiempo real. Para poder improvisar se tiene que involucrar simultáneamente un grado de concentración refinado y una capacidad para entrar en acción súbitamente.  La improvisación puede ser experimentada como un fenómeno individual o colectivo, es decir, puede ser una actividad totalmente íntima o </a:t>
            </a:r>
            <a:r>
              <a:rPr lang="es-MX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pública.</a:t>
            </a:r>
          </a:p>
          <a:p>
            <a:pPr algn="l"/>
            <a:r>
              <a:rPr lang="es-MX" sz="2200" b="1" dirty="0">
                <a:latin typeface="Arial" panose="020B0604020202020204" pitchFamily="34" charset="0"/>
                <a:cs typeface="Arial" panose="020B0604020202020204" pitchFamily="34" charset="0"/>
              </a:rPr>
              <a:t>La improvisación en el </a:t>
            </a:r>
            <a:r>
              <a:rPr lang="es-MX" sz="2200" b="1" i="1" dirty="0">
                <a:latin typeface="Arial" panose="020B0604020202020204" pitchFamily="34" charset="0"/>
                <a:cs typeface="Arial" panose="020B0604020202020204" pitchFamily="34" charset="0"/>
              </a:rPr>
              <a:t>jazz</a:t>
            </a:r>
            <a:r>
              <a:rPr lang="es-MX" sz="2200" b="1" dirty="0">
                <a:latin typeface="Arial" panose="020B0604020202020204" pitchFamily="34" charset="0"/>
                <a:cs typeface="Arial" panose="020B0604020202020204" pitchFamily="34" charset="0"/>
              </a:rPr>
              <a:t> y el </a:t>
            </a:r>
            <a:r>
              <a:rPr lang="es-MX" sz="2200" b="1" i="1" dirty="0">
                <a:latin typeface="Arial" panose="020B0604020202020204" pitchFamily="34" charset="0"/>
                <a:cs typeface="Arial" panose="020B0604020202020204" pitchFamily="34" charset="0"/>
              </a:rPr>
              <a:t>rock</a:t>
            </a:r>
            <a:endParaRPr lang="es-MX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s-MX" sz="2200" dirty="0">
                <a:latin typeface="Arial" panose="020B0604020202020204" pitchFamily="34" charset="0"/>
                <a:cs typeface="Arial" panose="020B0604020202020204" pitchFamily="34" charset="0"/>
              </a:rPr>
              <a:t>Por supuesto que no puedes pensar en improvisación musical sin pensar en el </a:t>
            </a:r>
            <a:r>
              <a:rPr lang="es-MX" sz="2200" i="1" dirty="0">
                <a:latin typeface="Arial" panose="020B0604020202020204" pitchFamily="34" charset="0"/>
                <a:cs typeface="Arial" panose="020B0604020202020204" pitchFamily="34" charset="0"/>
              </a:rPr>
              <a:t>jazz</a:t>
            </a:r>
            <a:r>
              <a:rPr lang="es-MX" sz="2200" dirty="0">
                <a:latin typeface="Arial" panose="020B0604020202020204" pitchFamily="34" charset="0"/>
                <a:cs typeface="Arial" panose="020B0604020202020204" pitchFamily="34" charset="0"/>
              </a:rPr>
              <a:t>. Componer en tiempo real interpretaciones únicas e irrepetibles es una de las prácticas más apreciadas en la música de </a:t>
            </a:r>
            <a:r>
              <a:rPr lang="es-MX" sz="2200" i="1" dirty="0">
                <a:latin typeface="Arial" panose="020B0604020202020204" pitchFamily="34" charset="0"/>
                <a:cs typeface="Arial" panose="020B0604020202020204" pitchFamily="34" charset="0"/>
              </a:rPr>
              <a:t>jazz</a:t>
            </a:r>
            <a:r>
              <a:rPr lang="es-MX" sz="2200" dirty="0">
                <a:latin typeface="Arial" panose="020B0604020202020204" pitchFamily="34" charset="0"/>
                <a:cs typeface="Arial" panose="020B0604020202020204" pitchFamily="34" charset="0"/>
              </a:rPr>
              <a:t>, por ello, la mejor manera de escucharlo es en vivo. Gracias a la improvisación en este género, se hicieron grandes avances en cuanto al uso de técnicas extendidas en los instrumentos, especialmente en la trompeta y el saxofón. </a:t>
            </a:r>
          </a:p>
          <a:p>
            <a:pPr algn="l"/>
            <a:endParaRPr lang="es-MX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0" y="4415246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MX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entrena </a:t>
            </a: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tus habilidades creativas en tiempo real.</a:t>
            </a:r>
          </a:p>
          <a:p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Mejora la confianza.</a:t>
            </a:r>
          </a:p>
          <a:p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Mejora habilidades colaborativas</a:t>
            </a:r>
          </a:p>
          <a:p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Tomar responsabilidad en lo que haces</a:t>
            </a:r>
          </a:p>
          <a:p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Aprender a reconocer oportunidades de participación</a:t>
            </a:r>
            <a:endParaRPr lang="es-MX" sz="2000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9601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0" y="0"/>
            <a:ext cx="12192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¿Cómo la improvisación musical puede ayudarles a comprender la improvisación en la vida cotidiana? </a:t>
            </a:r>
            <a:endParaRPr lang="es-MX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R= al abrir los ojos a nuevas cosas con la forma o los puntos de vista de las canciones que cambien tu forma de pensar o de ver ciertas cosas</a:t>
            </a: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¿Los improvisadores más eficaces se preparan mucho antes de reaccionar improvisando ante una situación inesperada o que reta súbitamente sus habilidades?</a:t>
            </a:r>
          </a:p>
          <a:p>
            <a:r>
              <a:rPr lang="es-MX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R=Va dependiendo de las forma de componer si te mentalizas antes tomar ciertas cosas de algo ya escrito o compuesto. Por el otro lado no</a:t>
            </a: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Escriban cinco situaciones no musicales en las describan cómo podrías prepararse para improvisar </a:t>
            </a:r>
            <a:r>
              <a:rPr lang="es-MX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eficazmente.</a:t>
            </a:r>
          </a:p>
          <a:p>
            <a:r>
              <a:rPr lang="es-MX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descansar, trabajar, ejercicio, estar en redes sociales y </a:t>
            </a:r>
            <a:r>
              <a:rPr lang="es-MX" sz="2000" smtClean="0">
                <a:latin typeface="Arial" panose="020B0604020202020204" pitchFamily="34" charset="0"/>
                <a:cs typeface="Arial" panose="020B0604020202020204" pitchFamily="34" charset="0"/>
              </a:rPr>
              <a:t>intentando dormir</a:t>
            </a:r>
            <a:endParaRPr lang="es-MX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338461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</TotalTime>
  <Words>130</Words>
  <Application>Microsoft Office PowerPoint</Application>
  <PresentationFormat>Panorámica</PresentationFormat>
  <Paragraphs>14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jesus hernandez</dc:creator>
  <cp:lastModifiedBy>jesus hernandez</cp:lastModifiedBy>
  <cp:revision>7</cp:revision>
  <dcterms:created xsi:type="dcterms:W3CDTF">2020-03-20T20:21:43Z</dcterms:created>
  <dcterms:modified xsi:type="dcterms:W3CDTF">2020-03-25T05:22:26Z</dcterms:modified>
</cp:coreProperties>
</file>