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217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379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657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824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8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611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3737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9837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29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63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165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8AB02-0A2D-4073-A888-14D362599C76}" type="datetimeFigureOut">
              <a:rPr lang="es-MX" smtClean="0"/>
              <a:t>04/03/2020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6203F-B57F-4FE4-9E8A-A911E76E41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34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718457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681798"/>
            <a:ext cx="12192000" cy="5176202"/>
          </a:xfrm>
        </p:spPr>
        <p:txBody>
          <a:bodyPr/>
          <a:lstStyle/>
          <a:p>
            <a:pPr algn="l"/>
            <a:r>
              <a:rPr lang="es-MX" dirty="0" smtClean="0"/>
              <a:t>1- por la diferencia de ideas y gustos de ciertas personas</a:t>
            </a:r>
          </a:p>
          <a:p>
            <a:pPr algn="l"/>
            <a:r>
              <a:rPr lang="es-MX" dirty="0" smtClean="0"/>
              <a:t>2-banda, rock y rap.</a:t>
            </a:r>
          </a:p>
          <a:p>
            <a:pPr algn="l"/>
            <a:r>
              <a:rPr lang="es-MX" dirty="0" smtClean="0"/>
              <a:t>3-en lo pesado , tranquilo e insultos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781502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24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hernandez</dc:creator>
  <cp:lastModifiedBy>jesus hernandez</cp:lastModifiedBy>
  <cp:revision>2</cp:revision>
  <dcterms:created xsi:type="dcterms:W3CDTF">2020-03-04T20:51:24Z</dcterms:created>
  <dcterms:modified xsi:type="dcterms:W3CDTF">2020-03-04T21:58:26Z</dcterms:modified>
</cp:coreProperties>
</file>